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90" r:id="rId2"/>
    <p:sldId id="307" r:id="rId3"/>
    <p:sldId id="305" r:id="rId4"/>
    <p:sldId id="314" r:id="rId5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00"/>
    <a:srgbClr val="FF0066"/>
    <a:srgbClr val="FF66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48" autoAdjust="0"/>
  </p:normalViewPr>
  <p:slideViewPr>
    <p:cSldViewPr>
      <p:cViewPr varScale="1">
        <p:scale>
          <a:sx n="75" d="100"/>
          <a:sy n="75" d="100"/>
        </p:scale>
        <p:origin x="-155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A2F435-D087-4539-B446-D76B6C4813E8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4183C7-7D88-4900-8621-87D857363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62DB6-AED8-4E51-AB5E-C06357B2E799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0EE4E-72F4-481E-AF6C-8D6131DEB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A7F56-CE19-4D07-B5E0-591B21164003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47E24-C475-46B7-B425-47982D9FA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B07CA-90FE-43AA-A10E-914FB3A29592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DA231-F609-47A1-9DBC-EDA2084A14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B299B-281D-41DE-8A6A-07C5043361C0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7C044-203A-4F2D-B7B8-CFF5AD8FB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97E42-0FFC-40C7-8141-49AEAFA9530E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68B23-D827-49A9-87BF-3BB78D5860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6FD46-669B-4702-AD8C-7B339AD402A6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34FD0-3955-4F58-85A0-BE19916C1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C40B5-2BC1-46D2-823E-D62264BFCC33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9EBDF-0FC4-4258-A32D-2481DA690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030F4-BC13-413D-9470-4062168A81B2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159E9-B591-40C1-A405-19510A791B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C326A-75A7-4680-B778-28C46D49E40C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43083-37F1-48E8-95D8-61B3CFF2B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7C59-DB48-48DD-BA85-56B27A98DC2D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12E61-DEAE-48FB-B4D8-BFC14BC8A2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1DE5D-62F7-45A0-98E2-354C9F2D260D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00237-4B96-4694-8A32-D5FA84F21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F92457-C7A1-4A84-8FA0-B34B69913130}" type="datetimeFigureOut">
              <a:rPr lang="ru-RU"/>
              <a:pPr>
                <a:defRPr/>
              </a:pPr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B579A4-B046-43D1-8832-7C11F6D2CD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вч см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27838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6" descr="0007-007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350" y="1908175"/>
            <a:ext cx="61483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765175" y="4211638"/>
            <a:ext cx="36004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Профилактика заболеваний органов дыхания у детей</a:t>
            </a:r>
          </a:p>
        </p:txBody>
      </p:sp>
      <p:sp>
        <p:nvSpPr>
          <p:cNvPr id="17412" name="WordArt 10"/>
          <p:cNvSpPr>
            <a:spLocks noChangeArrowheads="1" noChangeShapeType="1" noTextEdit="1"/>
          </p:cNvSpPr>
          <p:nvPr/>
        </p:nvSpPr>
        <p:spPr bwMode="auto">
          <a:xfrm>
            <a:off x="549275" y="323850"/>
            <a:ext cx="5543550" cy="11525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Памятка для родителей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вч см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27838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142875"/>
            <a:ext cx="685800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/>
              <a:t>Болезни органов дыхания и их предупреждение — вынужденная мера и для подрастающего поколения. Но малышам можно рекомендовать не все способы защиты, какими пользуются взрослые люди. Детский организм — более хрупкий, стоит аккуратно относиться к дозировкам и полностью соблюдать рекомендации педиатров.</a:t>
            </a:r>
          </a:p>
          <a:p>
            <a:pPr algn="ctr"/>
            <a:r>
              <a:rPr lang="ru-RU" sz="2400"/>
              <a:t>Как избежать заболеваний органов дыхательной системы у самых маленьких? Важно ни перегревать, ни кутать ребенка, но и стараться одевать его по погоде. Следует научить малыша правильно дышать, приучить к ингаляции в целях профилактики и лечения.</a:t>
            </a:r>
          </a:p>
        </p:txBody>
      </p:sp>
      <p:pic>
        <p:nvPicPr>
          <p:cNvPr id="18435" name="Picture 5" descr="иан вч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6E3EB"/>
              </a:clrFrom>
              <a:clrTo>
                <a:srgbClr val="C6E3EB">
                  <a:alpha val="0"/>
                </a:srgbClr>
              </a:clrTo>
            </a:clrChange>
          </a:blip>
          <a:srcRect r="8916"/>
          <a:stretch>
            <a:fillRect/>
          </a:stretch>
        </p:blipFill>
        <p:spPr bwMode="auto">
          <a:xfrm rot="-1044610">
            <a:off x="333375" y="6877050"/>
            <a:ext cx="2205038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 descr="detskiy-nebulayze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1F2F7"/>
              </a:clrFrom>
              <a:clrTo>
                <a:srgbClr val="F1F2F7">
                  <a:alpha val="0"/>
                </a:srgbClr>
              </a:clrTo>
            </a:clrChange>
          </a:blip>
          <a:srcRect t="7556"/>
          <a:stretch>
            <a:fillRect/>
          </a:stretch>
        </p:blipFill>
        <p:spPr bwMode="auto">
          <a:xfrm rot="1211189">
            <a:off x="4581525" y="6877050"/>
            <a:ext cx="19431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7" descr="ЯС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65400" y="5867400"/>
            <a:ext cx="2016125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вч см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27838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09538"/>
            <a:ext cx="6858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/>
              <a:t>Детям подойдут ингаляции на основе:</a:t>
            </a:r>
          </a:p>
          <a:p>
            <a:pPr algn="ctr">
              <a:buFontTx/>
              <a:buChar char="•"/>
            </a:pPr>
            <a:r>
              <a:rPr lang="ru-RU" sz="2400"/>
              <a:t>ромашки; </a:t>
            </a:r>
          </a:p>
          <a:p>
            <a:pPr algn="ctr">
              <a:buFontTx/>
              <a:buChar char="•"/>
            </a:pPr>
            <a:r>
              <a:rPr lang="ru-RU" sz="2400"/>
              <a:t>череды; </a:t>
            </a:r>
          </a:p>
          <a:p>
            <a:pPr algn="ctr">
              <a:buFontTx/>
              <a:buChar char="•"/>
            </a:pPr>
            <a:r>
              <a:rPr lang="ru-RU" sz="2400"/>
              <a:t>чабреца; </a:t>
            </a:r>
          </a:p>
          <a:p>
            <a:pPr algn="ctr">
              <a:buFontTx/>
              <a:buChar char="•"/>
            </a:pPr>
            <a:r>
              <a:rPr lang="ru-RU" sz="2400"/>
              <a:t>эвкалипта; </a:t>
            </a:r>
          </a:p>
          <a:p>
            <a:pPr algn="ctr">
              <a:buFontTx/>
              <a:buChar char="•"/>
            </a:pPr>
            <a:r>
              <a:rPr lang="ru-RU" sz="2400"/>
              <a:t>календулы. </a:t>
            </a:r>
          </a:p>
          <a:p>
            <a:pPr algn="ctr" eaLnBrk="0" hangingPunct="0"/>
            <a:endParaRPr lang="ru-RU" sz="2400"/>
          </a:p>
        </p:txBody>
      </p:sp>
      <p:pic>
        <p:nvPicPr>
          <p:cNvPr id="19459" name="Picture 7" descr="тра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1075" y="2339975"/>
            <a:ext cx="489585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0" y="5032375"/>
            <a:ext cx="6858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dirty="0"/>
              <a:t>Эти травы не навредят маленькому организму и активизируют защитные силы. </a:t>
            </a:r>
            <a:r>
              <a:rPr lang="ru-RU" sz="2400" dirty="0" smtClean="0"/>
              <a:t>Болезни органов дыхания и их предупреждение у маленьких пациентов проходят немного по-другому, нежели, чем у взрослых. Важно </a:t>
            </a:r>
            <a:r>
              <a:rPr lang="ru-RU" sz="2400" dirty="0"/>
              <a:t>давать ребенку только те витамины, которые назначил доктор. </a:t>
            </a:r>
            <a:r>
              <a:rPr lang="ru-RU" sz="2400" dirty="0" smtClean="0"/>
              <a:t>Питание </a:t>
            </a:r>
            <a:r>
              <a:rPr lang="ru-RU" sz="2400" dirty="0"/>
              <a:t>должно быть сбалансированным и дробным. Стоит избегать потребления большого количества сладостей, особенно шоколада. Вредны копчености, жареное, острое, сильно соленое. </a:t>
            </a:r>
          </a:p>
        </p:txBody>
      </p:sp>
      <p:pic>
        <p:nvPicPr>
          <p:cNvPr id="19461" name="Picture 7" descr="тра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1075" y="2339975"/>
            <a:ext cx="489585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вч см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27838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0" y="-112047"/>
            <a:ext cx="685800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Пары </a:t>
            </a:r>
            <a:r>
              <a:rPr lang="ru-RU" sz="2400" dirty="0"/>
              <a:t>от этого овоща способны творить чудеса. В луке очень много эфирных масел, веществ, которые убивают болезнетворные микроорганизмы. Вдыхая аромат лука, ребенок повышает свои защитные силы.</a:t>
            </a:r>
          </a:p>
          <a:p>
            <a:pPr algn="just"/>
            <a:r>
              <a:rPr lang="ru-RU" sz="2400" dirty="0" smtClean="0"/>
              <a:t>Важно </a:t>
            </a:r>
            <a:r>
              <a:rPr lang="ru-RU" sz="2400" dirty="0"/>
              <a:t>часто проводить влажную и даже генеральную уборку в спальне, где находится малыш. Однако и стерильную чистоту не нужно наводить. Чадо не должно расти в тепличных, обеззараженных условиях. Иммунитет работает только в том случае, если ему есть с чем бороться. Так пусть это будут незначительные враги.</a:t>
            </a:r>
          </a:p>
        </p:txBody>
      </p:sp>
      <p:pic>
        <p:nvPicPr>
          <p:cNvPr id="20484" name="Picture 6" descr="явч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AE6E7"/>
              </a:clrFrom>
              <a:clrTo>
                <a:srgbClr val="EAE6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67544"/>
            <a:ext cx="2087563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Медик\Desktop\картинки для стенда\srcImage-1-696x4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6832" y="7380312"/>
            <a:ext cx="3168352" cy="1629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988840" y="179512"/>
            <a:ext cx="5040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период межсезонья или напряженной эпидемиологической ситуации следует каждый вечер перед кроватью малыша ставить блюдце с разрезанной луковицей.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284</Words>
  <Application>Microsoft Office PowerPoint</Application>
  <PresentationFormat>Экран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First</dc:creator>
  <cp:lastModifiedBy>Медик</cp:lastModifiedBy>
  <cp:revision>79</cp:revision>
  <dcterms:created xsi:type="dcterms:W3CDTF">2016-11-06T12:35:00Z</dcterms:created>
  <dcterms:modified xsi:type="dcterms:W3CDTF">2018-10-18T07:21:42Z</dcterms:modified>
</cp:coreProperties>
</file>